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layfair Display"/>
      <p:regular r:id="rId13"/>
      <p:bold r:id="rId14"/>
      <p:italic r:id="rId15"/>
      <p:boldItalic r:id="rId16"/>
    </p:embeddedFont>
    <p:embeddedFont>
      <p:font typeface="Rye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layfairDisplay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italic.fntdata"/><Relationship Id="rId14" Type="http://schemas.openxmlformats.org/officeDocument/2006/relationships/font" Target="fonts/PlayfairDisplay-bold.fntdata"/><Relationship Id="rId17" Type="http://schemas.openxmlformats.org/officeDocument/2006/relationships/font" Target="fonts/Rye-regular.fntdata"/><Relationship Id="rId16" Type="http://schemas.openxmlformats.org/officeDocument/2006/relationships/font" Target="fonts/PlayfairDispl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d75bbe50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d75bbe50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d75bbe50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d75bbe50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d75bbe50d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d75bbe50d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d75bbe50d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d75bbe50d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d75bbe50d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d75bbe50d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ad75bbe50d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ad75bbe50d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5.gif"/><Relationship Id="rId5" Type="http://schemas.openxmlformats.org/officeDocument/2006/relationships/image" Target="../media/image6.png"/><Relationship Id="rId6" Type="http://schemas.openxmlformats.org/officeDocument/2006/relationships/image" Target="../media/image12.png"/><Relationship Id="rId7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4.pn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9" Type="http://schemas.openxmlformats.org/officeDocument/2006/relationships/hyperlink" Target="https://twitter.com/JODASerrantes" TargetMode="External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hyperlink" Target="https://www.pivotaltracker.com/n/projects/2467974" TargetMode="External"/><Relationship Id="rId8" Type="http://schemas.openxmlformats.org/officeDocument/2006/relationships/hyperlink" Target="https://jmeitin.github.io/JODAS-errantes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4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BRULL</a:t>
            </a:r>
            <a:endParaRPr sz="84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3580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JODAS errantes</a:t>
            </a:r>
            <a:endParaRPr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26600" y="4666200"/>
            <a:ext cx="88908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Javier Meitín Moreno | Óscar Maya Jiménez | David Rodríguez Gómez | Adrià Carreras Bagur | Sebastián Sánchez-Hombría</a:t>
            </a:r>
            <a:endParaRPr sz="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35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HISTORIA</a:t>
            </a:r>
            <a:endParaRPr sz="30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 amt="55000"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464100" y="1304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Nuestro personaje es un terrorista ⇒ Evadir a la </a:t>
            </a: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policía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								Nuestro objetivo es acabar con la Familia Real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5">
            <a:alphaModFix amt="83000"/>
          </a:blip>
          <a:stretch>
            <a:fillRect/>
          </a:stretch>
        </p:blipFill>
        <p:spPr>
          <a:xfrm>
            <a:off x="5108891" y="2857575"/>
            <a:ext cx="4668126" cy="3283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 amt="83000"/>
          </a:blip>
          <a:stretch>
            <a:fillRect/>
          </a:stretch>
        </p:blipFill>
        <p:spPr>
          <a:xfrm flipH="1">
            <a:off x="-644484" y="2857575"/>
            <a:ext cx="4668126" cy="3283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35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MECÁNICAS Y DINÁMICAS</a:t>
            </a:r>
            <a:endParaRPr sz="30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Jugador:</a:t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Selección de Objetos ⇒ Peso.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Movimiento 4 Direcciones.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Sigilo y escape.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Policías</a:t>
            </a:r>
            <a:r>
              <a:rPr lang="es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</a:t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Movimiento 4 direcciones.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Sospechan, persiguen y disparan ⇒ dependiendo de los objetos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Civiles:</a:t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Movimiento 4 direcciones.</a:t>
            </a:r>
            <a:endParaRPr sz="1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Char char="➢"/>
            </a:pPr>
            <a:r>
              <a:rPr lang="es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Sospechan y avisan a la policía.</a:t>
            </a:r>
            <a:endParaRPr sz="1800"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4">
            <a:alphaModFix/>
          </a:blip>
          <a:srcRect b="1090" l="10819" r="10322" t="8066"/>
          <a:stretch/>
        </p:blipFill>
        <p:spPr>
          <a:xfrm>
            <a:off x="5970022" y="359562"/>
            <a:ext cx="2820678" cy="1768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5">
            <a:alphaModFix/>
          </a:blip>
          <a:srcRect b="0" l="25163" r="25262" t="11606"/>
          <a:stretch/>
        </p:blipFill>
        <p:spPr>
          <a:xfrm>
            <a:off x="4751725" y="1366250"/>
            <a:ext cx="743400" cy="132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67950" y="2691805"/>
            <a:ext cx="590550" cy="1110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35800" y="3802302"/>
            <a:ext cx="840125" cy="98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37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Mapa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Assets finales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Animaciones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Playfair Display"/>
              <a:buChar char="❖"/>
            </a:pPr>
            <a:r>
              <a:rPr lang="es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Equilibrado</a:t>
            </a:r>
            <a:endParaRPr>
              <a:solidFill>
                <a:srgbClr val="EFEFE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5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¿Qué queríamos hacer para este hito?</a:t>
            </a:r>
            <a:endParaRPr sz="30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4300" y="1221100"/>
            <a:ext cx="409176" cy="30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6125" y="2348775"/>
            <a:ext cx="409176" cy="30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66126" y="2838134"/>
            <a:ext cx="341200" cy="545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 rotWithShape="1">
          <a:blip r:embed="rId6">
            <a:alphaModFix/>
          </a:blip>
          <a:srcRect b="12679" l="0" r="0" t="0"/>
          <a:stretch/>
        </p:blipFill>
        <p:spPr>
          <a:xfrm>
            <a:off x="3234550" y="1527550"/>
            <a:ext cx="1760028" cy="1569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34101" y="1619959"/>
            <a:ext cx="341200" cy="545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7">
            <a:alphaModFix/>
          </a:blip>
          <a:srcRect b="27901" l="2399" r="10983" t="0"/>
          <a:stretch/>
        </p:blipFill>
        <p:spPr>
          <a:xfrm>
            <a:off x="5667400" y="1564487"/>
            <a:ext cx="3382225" cy="149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22238" y="2003525"/>
            <a:ext cx="617500" cy="61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35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RETROSPECTIVA</a:t>
            </a:r>
            <a:endParaRPr sz="30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Durante el desarrollo del juego, hemos seguido los conceptos de Metodologías Ágiles de Producción (Scrum), y hemos aprendido muchos conceptos del lenguaje Javascript y su correcto uso.</a:t>
            </a:r>
            <a:endParaRPr sz="220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24165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Durante la producción, hemos tenido problemas comunicativos y de asistencia a los dailys, pero poco a poco ha progresado nuestro compromiso y nuestros conocimientos.</a:t>
            </a:r>
            <a:endParaRPr sz="220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35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PIVOTAL, WEB Y REDES SOCIALES</a:t>
            </a:r>
            <a:endParaRPr sz="30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9800" y="542325"/>
            <a:ext cx="3906450" cy="390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 rotWithShape="1">
          <a:blip r:embed="rId5">
            <a:alphaModFix/>
          </a:blip>
          <a:srcRect b="1289" l="1290" r="-1289" t="-1290"/>
          <a:stretch/>
        </p:blipFill>
        <p:spPr>
          <a:xfrm>
            <a:off x="2618775" y="444513"/>
            <a:ext cx="3906450" cy="390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222375" y="631300"/>
            <a:ext cx="3532900" cy="353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717875" y="3954675"/>
            <a:ext cx="1652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 u="sng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PVLI_2020 - Pivotal Tracker</a:t>
            </a:r>
            <a:endParaRPr b="1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3745800" y="3954675"/>
            <a:ext cx="1652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 u="sng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https://jmeitin.github.io/JODAS-errantes/</a:t>
            </a:r>
            <a:endParaRPr b="1" u="sng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6666813" y="3954675"/>
            <a:ext cx="16524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 u="sng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JODAS errantes (@JODASerrantes) / Twitter</a:t>
            </a:r>
            <a:endParaRPr b="1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400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FIN</a:t>
            </a:r>
            <a:endParaRPr sz="8400"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  <p:sp>
        <p:nvSpPr>
          <p:cNvPr id="112" name="Google Shape;112;p19"/>
          <p:cNvSpPr txBox="1"/>
          <p:nvPr>
            <p:ph idx="1" type="subTitle"/>
          </p:nvPr>
        </p:nvSpPr>
        <p:spPr>
          <a:xfrm>
            <a:off x="311700" y="23580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ye"/>
                <a:ea typeface="Rye"/>
                <a:cs typeface="Rye"/>
                <a:sym typeface="Rye"/>
              </a:rPr>
              <a:t>¿Alguna pregunta?</a:t>
            </a:r>
            <a:endParaRPr>
              <a:solidFill>
                <a:srgbClr val="FFFFFF"/>
              </a:solidFill>
              <a:latin typeface="Rye"/>
              <a:ea typeface="Rye"/>
              <a:cs typeface="Rye"/>
              <a:sym typeface="Ry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